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7" r:id="rId2"/>
    <p:sldId id="268" r:id="rId3"/>
    <p:sldId id="272" r:id="rId4"/>
    <p:sldId id="273" r:id="rId5"/>
    <p:sldId id="269" r:id="rId6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F"/>
    <a:srgbClr val="FBBB33"/>
    <a:srgbClr val="F59C00"/>
    <a:srgbClr val="EC6607"/>
    <a:srgbClr val="0094D4"/>
    <a:srgbClr val="005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9F655-0AF4-4881-93B4-999408A85BD5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F7E2-FA3D-4442-8653-D9FBF6345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19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  <p:grpSp>
        <p:nvGrpSpPr>
          <p:cNvPr id="22" name="Groupe 21"/>
          <p:cNvGrpSpPr/>
          <p:nvPr userDrawn="1"/>
        </p:nvGrpSpPr>
        <p:grpSpPr>
          <a:xfrm>
            <a:off x="-36512" y="-53639"/>
            <a:ext cx="9180513" cy="6398822"/>
            <a:chOff x="-36512" y="-53639"/>
            <a:chExt cx="9180513" cy="6398822"/>
          </a:xfrm>
        </p:grpSpPr>
        <p:pic>
          <p:nvPicPr>
            <p:cNvPr id="20" name="Image 1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964"/>
            <a:stretch/>
          </p:blipFill>
          <p:spPr>
            <a:xfrm>
              <a:off x="0" y="260648"/>
              <a:ext cx="9144000" cy="5053916"/>
            </a:xfrm>
            <a:prstGeom prst="rect">
              <a:avLst/>
            </a:prstGeom>
          </p:spPr>
        </p:pic>
        <p:sp>
          <p:nvSpPr>
            <p:cNvPr id="21" name="Organigramme : Données stockées 20"/>
            <p:cNvSpPr/>
            <p:nvPr userDrawn="1"/>
          </p:nvSpPr>
          <p:spPr>
            <a:xfrm rot="16200000">
              <a:off x="3541379" y="742561"/>
              <a:ext cx="2061243" cy="9144001"/>
            </a:xfrm>
            <a:prstGeom prst="flowChartOnlineStorag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9" name="Image 1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52" b="61671"/>
            <a:stretch/>
          </p:blipFill>
          <p:spPr>
            <a:xfrm>
              <a:off x="-36512" y="-53639"/>
              <a:ext cx="9180512" cy="2186496"/>
            </a:xfrm>
            <a:prstGeom prst="rect">
              <a:avLst/>
            </a:prstGeom>
          </p:spPr>
        </p:pic>
      </p:grp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949279"/>
            <a:ext cx="11124728" cy="92246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103" y="260648"/>
            <a:ext cx="1317795" cy="194421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67544" y="4440180"/>
            <a:ext cx="7772400" cy="929962"/>
          </a:xfrm>
        </p:spPr>
        <p:txBody>
          <a:bodyPr>
            <a:noAutofit/>
          </a:bodyPr>
          <a:lstStyle>
            <a:lvl1pPr>
              <a:defRPr sz="3600">
                <a:solidFill>
                  <a:srgbClr val="002060"/>
                </a:solidFill>
                <a:latin typeface="FFBB" pitchFamily="50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11620" y="5561734"/>
            <a:ext cx="6400800" cy="775089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et modifiez le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04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0800000">
            <a:off x="-36512" y="5962922"/>
            <a:ext cx="6484647" cy="92246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3335"/>
          <a:stretch/>
        </p:blipFill>
        <p:spPr>
          <a:xfrm>
            <a:off x="33805" y="1"/>
            <a:ext cx="9180512" cy="154304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FFBB" pitchFamily="50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12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6200000">
            <a:off x="-2791957" y="2791055"/>
            <a:ext cx="6484647" cy="92246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3335"/>
          <a:stretch/>
        </p:blipFill>
        <p:spPr>
          <a:xfrm rot="5400000">
            <a:off x="3921621" y="2264860"/>
            <a:ext cx="9180512" cy="1543049"/>
          </a:xfrm>
          <a:prstGeom prst="rect">
            <a:avLst/>
          </a:prstGeom>
        </p:spPr>
      </p:pic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226001" y="326522"/>
            <a:ext cx="2057400" cy="5851525"/>
          </a:xfrm>
        </p:spPr>
        <p:txBody>
          <a:bodyPr vert="eaVert">
            <a:normAutofit/>
          </a:bodyPr>
          <a:lstStyle>
            <a:lvl1pPr>
              <a:defRPr sz="3600">
                <a:solidFill>
                  <a:schemeClr val="bg1"/>
                </a:solidFill>
                <a:latin typeface="FFBB" pitchFamily="50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19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371600" y="414908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et modifiez le sous-titre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0" b="64573"/>
          <a:stretch/>
        </p:blipFill>
        <p:spPr>
          <a:xfrm>
            <a:off x="0" y="0"/>
            <a:ext cx="9144000" cy="227874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949279"/>
            <a:ext cx="11124728" cy="92246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120" y="260648"/>
            <a:ext cx="1073759" cy="15841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199" y="2636912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 smtClean="0"/>
              <a:t>MODIFIEZ LE TITRE DE SECTION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774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3335"/>
          <a:stretch/>
        </p:blipFill>
        <p:spPr>
          <a:xfrm>
            <a:off x="0" y="2"/>
            <a:ext cx="9144000" cy="154304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0800000">
            <a:off x="1" y="5949278"/>
            <a:ext cx="6458857" cy="92246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  <a:latin typeface="FFBB" pitchFamily="50" charset="0"/>
              </a:defRPr>
            </a:lvl1pPr>
          </a:lstStyle>
          <a:p>
            <a:r>
              <a:rPr lang="fr-FR" dirty="0" smtClean="0"/>
              <a:t>CLIQUEZ ET 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320331"/>
            <a:ext cx="2515355" cy="251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0800000">
            <a:off x="-36512" y="5962922"/>
            <a:ext cx="6484647" cy="92246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3335"/>
          <a:stretch/>
        </p:blipFill>
        <p:spPr>
          <a:xfrm>
            <a:off x="33805" y="1"/>
            <a:ext cx="9180512" cy="154304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FFBB" pitchFamily="50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000">
                <a:latin typeface="FFBB" pitchFamily="50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342900" indent="-342900">
              <a:defRPr lang="fr-FR" sz="2000" kern="1200" dirty="0" smtClean="0">
                <a:solidFill>
                  <a:schemeClr val="tx1"/>
                </a:solidFill>
                <a:latin typeface="FFBB" pitchFamily="50" charset="0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52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0800000">
            <a:off x="-36512" y="5962922"/>
            <a:ext cx="6484647" cy="92246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3335"/>
          <a:stretch/>
        </p:blipFill>
        <p:spPr>
          <a:xfrm>
            <a:off x="33805" y="1"/>
            <a:ext cx="9180512" cy="154304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FFBB" pitchFamily="50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1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latin typeface="FFBB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latin typeface="FFBB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81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0800000">
            <a:off x="-36512" y="5962922"/>
            <a:ext cx="6484647" cy="92246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3335"/>
          <a:stretch/>
        </p:blipFill>
        <p:spPr>
          <a:xfrm>
            <a:off x="33805" y="1"/>
            <a:ext cx="9180512" cy="154304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FFBB" pitchFamily="50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15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 Vide LCVLB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0800000">
            <a:off x="-36512" y="5962922"/>
            <a:ext cx="6484647" cy="92246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3335"/>
          <a:stretch/>
        </p:blipFill>
        <p:spPr>
          <a:xfrm>
            <a:off x="33805" y="1"/>
            <a:ext cx="9180512" cy="1543049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28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0800000">
            <a:off x="-36512" y="5962922"/>
            <a:ext cx="6484647" cy="92246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3335"/>
          <a:stretch/>
        </p:blipFill>
        <p:spPr>
          <a:xfrm>
            <a:off x="33805" y="1"/>
            <a:ext cx="9180512" cy="154304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0">
                <a:solidFill>
                  <a:schemeClr val="bg1"/>
                </a:solidFill>
                <a:latin typeface="FFBB" pitchFamily="50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67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0800000">
            <a:off x="-36512" y="6165305"/>
            <a:ext cx="6484647" cy="71543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3335"/>
          <a:stretch/>
        </p:blipFill>
        <p:spPr>
          <a:xfrm>
            <a:off x="-36512" y="2"/>
            <a:ext cx="9180512" cy="119675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48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ECF7E-8B18-442F-A1F6-613C4CFF9B92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411F-4672-412B-9C31-C513FDE225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01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8892" y="4546927"/>
            <a:ext cx="7772400" cy="1080120"/>
          </a:xfrm>
          <a:noFill/>
        </p:spPr>
        <p:txBody>
          <a:bodyPr/>
          <a:lstStyle/>
          <a:p>
            <a:r>
              <a:rPr lang="fr-FR" dirty="0" smtClean="0"/>
              <a:t>DÉCOUPAGE DES CLIPS</a:t>
            </a:r>
            <a:endParaRPr lang="fr-FR" sz="3600" dirty="0">
              <a:latin typeface="FFBB" pitchFamily="50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60174" y="5085184"/>
            <a:ext cx="7772400" cy="10801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2060"/>
                </a:solidFill>
                <a:latin typeface="FFBB" pitchFamily="50" charset="0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00B050"/>
                </a:solidFill>
              </a:rPr>
              <a:t>TUTORIEL D’UTILISATION - LONGOMATCH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259632" y="6021288"/>
            <a:ext cx="6400800" cy="600469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fr-FR" sz="4400" dirty="0" smtClean="0">
                <a:cs typeface="Arial" panose="020B0604020202020204" pitchFamily="34" charset="0"/>
              </a:rPr>
              <a:t>Le travail vidéo permet de progresser !</a:t>
            </a:r>
            <a:endParaRPr lang="fr-FR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2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1"/>
          <a:stretch/>
        </p:blipFill>
        <p:spPr>
          <a:xfrm rot="10800000">
            <a:off x="1" y="5949278"/>
            <a:ext cx="6458857" cy="92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7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68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97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22" name="Groupe 21"/>
          <p:cNvGrpSpPr/>
          <p:nvPr/>
        </p:nvGrpSpPr>
        <p:grpSpPr>
          <a:xfrm>
            <a:off x="-14656" y="1"/>
            <a:ext cx="9158659" cy="6857999"/>
            <a:chOff x="-14656" y="1"/>
            <a:chExt cx="9158659" cy="6857999"/>
          </a:xfrm>
        </p:grpSpPr>
        <p:grpSp>
          <p:nvGrpSpPr>
            <p:cNvPr id="21" name="Groupe 20"/>
            <p:cNvGrpSpPr/>
            <p:nvPr/>
          </p:nvGrpSpPr>
          <p:grpSpPr>
            <a:xfrm>
              <a:off x="-14656" y="1"/>
              <a:ext cx="9158659" cy="6857999"/>
              <a:chOff x="-14656" y="1"/>
              <a:chExt cx="9158659" cy="6857999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04" b="70175"/>
              <a:stretch/>
            </p:blipFill>
            <p:spPr>
              <a:xfrm>
                <a:off x="0" y="1"/>
                <a:ext cx="9144000" cy="5877272"/>
              </a:xfrm>
              <a:prstGeom prst="rect">
                <a:avLst/>
              </a:prstGeom>
            </p:spPr>
          </p:pic>
          <p:grpSp>
            <p:nvGrpSpPr>
              <p:cNvPr id="20" name="Groupe 19"/>
              <p:cNvGrpSpPr/>
              <p:nvPr/>
            </p:nvGrpSpPr>
            <p:grpSpPr>
              <a:xfrm>
                <a:off x="-14656" y="4394132"/>
                <a:ext cx="9158659" cy="2463868"/>
                <a:chOff x="-14656" y="4394132"/>
                <a:chExt cx="9158659" cy="2463868"/>
              </a:xfrm>
            </p:grpSpPr>
            <p:sp>
              <p:nvSpPr>
                <p:cNvPr id="11" name="Organigramme : Données stockées 10"/>
                <p:cNvSpPr/>
                <p:nvPr/>
              </p:nvSpPr>
              <p:spPr>
                <a:xfrm rot="16200000">
                  <a:off x="3332740" y="1046736"/>
                  <a:ext cx="2463868" cy="9158659"/>
                </a:xfrm>
                <a:prstGeom prst="flowChartOnlineStorag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" name="ZoneTexte 9"/>
                <p:cNvSpPr txBox="1"/>
                <p:nvPr/>
              </p:nvSpPr>
              <p:spPr>
                <a:xfrm>
                  <a:off x="3475546" y="6284354"/>
                  <a:ext cx="21929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b="1" dirty="0" smtClean="0">
                      <a:solidFill>
                        <a:srgbClr val="17375F"/>
                      </a:solidFill>
                    </a:rPr>
                    <a:t>www.basketcentre.fr</a:t>
                  </a:r>
                  <a:endParaRPr lang="fr-FR" b="1" dirty="0">
                    <a:solidFill>
                      <a:srgbClr val="17375F"/>
                    </a:solidFill>
                  </a:endParaRPr>
                </a:p>
              </p:txBody>
            </p:sp>
            <p:pic>
              <p:nvPicPr>
                <p:cNvPr id="15" name="Image 1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75856" y="5589240"/>
                  <a:ext cx="500296" cy="500296"/>
                </a:xfrm>
                <a:prstGeom prst="rect">
                  <a:avLst/>
                </a:prstGeom>
              </p:spPr>
            </p:pic>
            <p:pic>
              <p:nvPicPr>
                <p:cNvPr id="16" name="Image 15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21852" y="5589240"/>
                  <a:ext cx="500296" cy="500296"/>
                </a:xfrm>
                <a:prstGeom prst="rect">
                  <a:avLst/>
                </a:prstGeom>
              </p:spPr>
            </p:pic>
            <p:pic>
              <p:nvPicPr>
                <p:cNvPr id="17" name="Image 16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4853" y="5589240"/>
                  <a:ext cx="500296" cy="500296"/>
                </a:xfrm>
                <a:prstGeom prst="rect">
                  <a:avLst/>
                </a:prstGeom>
              </p:spPr>
            </p:pic>
          </p:grpSp>
        </p:grpSp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5892" y="332656"/>
              <a:ext cx="1812216" cy="2673662"/>
            </a:xfrm>
            <a:prstGeom prst="rect">
              <a:avLst/>
            </a:prstGeom>
          </p:spPr>
        </p:pic>
      </p:grpSp>
      <p:sp>
        <p:nvSpPr>
          <p:cNvPr id="14" name="ZoneTexte 13"/>
          <p:cNvSpPr txBox="1"/>
          <p:nvPr/>
        </p:nvSpPr>
        <p:spPr>
          <a:xfrm>
            <a:off x="0" y="3363079"/>
            <a:ext cx="91586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dirty="0" smtClean="0">
                <a:solidFill>
                  <a:schemeClr val="bg1"/>
                </a:solidFill>
                <a:latin typeface="+mj-lt"/>
              </a:rPr>
              <a:t>PÔLE FORMATION DES OFFICIELS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+mj-lt"/>
              </a:rPr>
              <a:t>OCTOBRE </a:t>
            </a:r>
            <a:r>
              <a:rPr lang="fr-FR" sz="2000" dirty="0" smtClean="0">
                <a:solidFill>
                  <a:schemeClr val="bg1"/>
                </a:solidFill>
                <a:latin typeface="+mj-lt"/>
              </a:rPr>
              <a:t>2019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Contact : rpelletier@centrevaldeloirebasketball.org</a:t>
            </a:r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ctr"/>
            <a:endParaRPr lang="fr-FR" sz="1400" b="1" dirty="0" smtClean="0">
              <a:solidFill>
                <a:srgbClr val="17375F"/>
              </a:solidFill>
            </a:endParaRPr>
          </a:p>
          <a:p>
            <a:pPr algn="ctr"/>
            <a:r>
              <a:rPr lang="fr-FR" b="1" dirty="0" smtClean="0">
                <a:solidFill>
                  <a:srgbClr val="17375F"/>
                </a:solidFill>
              </a:rPr>
              <a:t>ESPACE BASKET  - </a:t>
            </a:r>
            <a:r>
              <a:rPr lang="fr-FR" sz="1600" b="1" dirty="0" smtClean="0">
                <a:solidFill>
                  <a:srgbClr val="17375F"/>
                </a:solidFill>
              </a:rPr>
              <a:t>Allée Sadi Carnot 45770 SARAN</a:t>
            </a:r>
          </a:p>
          <a:p>
            <a:pPr algn="ctr"/>
            <a:r>
              <a:rPr lang="fr-FR" sz="1600" dirty="0" smtClean="0">
                <a:solidFill>
                  <a:srgbClr val="17375F"/>
                </a:solidFill>
              </a:rPr>
              <a:t>Tél. : 02 38 79 00 60 / Mail : secretariat@centrevaldeloirebasketball.org</a:t>
            </a:r>
            <a:endParaRPr lang="fr-FR" sz="1600" dirty="0">
              <a:solidFill>
                <a:srgbClr val="1737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7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owerpoint PFO CRO 2019-20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FFBB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powerpoint PFO CRO 2019-2020</Template>
  <TotalTime>3</TotalTime>
  <Words>44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powerpoint PFO CRO 2019-2020</vt:lpstr>
      <vt:lpstr>DÉCOUPAGE DES CLIPS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DÉCOUPAGE DES CLIPS</dc:title>
  <dc:creator>Romain Pelletier</dc:creator>
  <cp:lastModifiedBy>Romain Pelletier</cp:lastModifiedBy>
  <cp:revision>1</cp:revision>
  <cp:lastPrinted>2018-09-21T14:07:30Z</cp:lastPrinted>
  <dcterms:created xsi:type="dcterms:W3CDTF">2019-10-10T08:56:52Z</dcterms:created>
  <dcterms:modified xsi:type="dcterms:W3CDTF">2019-10-10T09:00:04Z</dcterms:modified>
</cp:coreProperties>
</file>